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71" r:id="rId9"/>
    <p:sldId id="264" r:id="rId10"/>
    <p:sldId id="272" r:id="rId11"/>
    <p:sldId id="265" r:id="rId12"/>
    <p:sldId id="273" r:id="rId13"/>
    <p:sldId id="266" r:id="rId14"/>
    <p:sldId id="267" r:id="rId15"/>
    <p:sldId id="268" r:id="rId16"/>
    <p:sldId id="269" r:id="rId17"/>
    <p:sldId id="270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2438399"/>
          </a:xfrm>
        </p:spPr>
        <p:txBody>
          <a:bodyPr>
            <a:normAutofit/>
          </a:bodyPr>
          <a:lstStyle/>
          <a:p>
            <a:r>
              <a:rPr lang="en-US" sz="6600" dirty="0" smtClean="0"/>
              <a:t>BOLERUS LARICIS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                         DR AATHIRA V NAIR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STOMACH: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     </a:t>
            </a:r>
          </a:p>
          <a:p>
            <a:pPr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        - Feeling in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fauces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as if would vomit.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      - Nausea and vomiting.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      - Great faintness at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epigastrium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IN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305800" cy="6324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ABDOMEN: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     - Severe cutting pains in stomach every few minutes, with dull, aching distress in umbilicus, and loud rumbling in bowels all night.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     - Heavy dragging pains in liver, more in right lobe.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     - Dull, burning distress, drawing, aching in right lobe of liver with frontal headache and whole dorsal region on full inspiration.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   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IN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        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-  Sharp cutting pains near gall-bladder.</a:t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>     -  Burning distress in region of gall-bladder all afternoon</a:t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>     -  Severe, dull, aching distress just below stomach, causing great faintness.</a:t>
            </a:r>
            <a:endParaRPr lang="en-IN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STOOL:</a:t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>     </a:t>
            </a: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     - Straining after stool.</a:t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>     - Stool: Thin, yellow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papescent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mixed with something looking like oil in large and small drops, followed by aching in liver and umbilicus.</a:t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>      - Black, lumpy, dry stools mixed with bile and mucus.</a:t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>      - Stools of bile, mucus, and blood, with high fever.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    </a:t>
            </a:r>
            <a:br>
              <a:rPr lang="en-US" dirty="0" smtClean="0"/>
            </a:b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BACK: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     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- Dull, aching distress in back and legs.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GENERALITIES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     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- Great restlessness after midnight.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      - Faintness after stool.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      - Aching distress in all joints.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FEVER: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    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 - Chilliness along spine with frequent hot flashes of fever.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     - Disposition to yawn and stretch when chilly.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      - Face hot and flushed with severe frontal headache.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      - Hands hot and dry.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      - Waking at midnight two different nights in a profuse perspiration.</a:t>
            </a:r>
            <a:endParaRPr lang="en-IN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Severe aching in shoulders and joints and small of back. </a:t>
            </a:r>
          </a:p>
          <a:p>
            <a:pPr>
              <a:buNone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     - Profuse perspiration at night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with hectic chills and fever.</a:t>
            </a:r>
            <a:endParaRPr lang="en-IN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SKIN:</a:t>
            </a: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   -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Hot and dry, especially in palms.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- Itching more between scapula and on forearms.</a:t>
            </a:r>
            <a:endParaRPr lang="en-IN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10600" cy="609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RELATIONSHIP: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Compare: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-  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Agaricin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active constituent of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Polyporus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-  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Boletus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luridus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(Violent pain 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epigastrium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urticaria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tuberosa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- 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Boletus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satanus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(dysentery, vomiting, great debility, cold extremities, spasm of extremities and face).</a:t>
            </a:r>
            <a:endParaRPr lang="en-IN" dirty="0" smtClean="0">
              <a:latin typeface="Arial" pitchFamily="34" charset="0"/>
              <a:cs typeface="Arial" pitchFamily="34" charset="0"/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THANK YOU…….</a:t>
            </a:r>
            <a:endParaRPr lang="en-US" sz="5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peed computers.Speedcomputer.000\Desktop\boletus larici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28800" y="685800"/>
            <a:ext cx="5410200" cy="59241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 fontScale="92500"/>
          </a:bodyPr>
          <a:lstStyle/>
          <a:p>
            <a:pPr fontAlgn="base"/>
            <a:r>
              <a:rPr lang="en-US" sz="3600" dirty="0" smtClean="0">
                <a:latin typeface="Arial" pitchFamily="34" charset="0"/>
                <a:cs typeface="Arial" pitchFamily="34" charset="0"/>
              </a:rPr>
              <a:t>Common name </a:t>
            </a:r>
            <a:r>
              <a:rPr lang="en-US" sz="3600" i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fontAlgn="base">
              <a:buNone/>
            </a:pPr>
            <a:r>
              <a:rPr lang="en-US" sz="3600" i="1" dirty="0" smtClean="0">
                <a:latin typeface="Arial" pitchFamily="34" charset="0"/>
                <a:cs typeface="Arial" pitchFamily="34" charset="0"/>
              </a:rPr>
              <a:t>             Larch </a:t>
            </a:r>
            <a:r>
              <a:rPr lang="en-US" sz="3600" i="1" dirty="0" err="1" smtClean="0">
                <a:latin typeface="Arial" pitchFamily="34" charset="0"/>
                <a:cs typeface="Arial" pitchFamily="34" charset="0"/>
              </a:rPr>
              <a:t>Agaric</a:t>
            </a:r>
            <a:r>
              <a:rPr lang="en-US" sz="3600" i="1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white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agaric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polyporus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officinale</a:t>
            </a:r>
            <a:endParaRPr lang="en-US" sz="3600" i="1" dirty="0" smtClean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en-US" sz="3600" dirty="0" smtClean="0">
                <a:latin typeface="Arial" pitchFamily="34" charset="0"/>
                <a:cs typeface="Arial" pitchFamily="34" charset="0"/>
              </a:rPr>
              <a:t>A fungus growing on the larch tree (Larch trees are large deciduous trees with short needles and cones) ; formerly called Boletus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laricis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fontAlgn="base"/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Prover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: Burt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Active principle is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Agaric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Acid or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Agaricin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Tincture is prepared from the dried fungus</a:t>
            </a:r>
          </a:p>
          <a:p>
            <a:pPr fontAlgn="base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Larch tree</a:t>
            </a:r>
            <a:endParaRPr lang="en-US" dirty="0"/>
          </a:p>
        </p:txBody>
      </p:sp>
      <p:pic>
        <p:nvPicPr>
          <p:cNvPr id="3074" name="Picture 2" descr="C:\Users\speed computers.Speedcomputer.000\Desktop\larchtre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209925" y="1845469"/>
            <a:ext cx="2876550" cy="3943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CLINICAL USES:</a:t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>      </a:t>
            </a: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Diarrhoea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; Dysentery; Fever; Gall-bladder, affections of; Headache; Liver, diseases of.</a:t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/>
          <a:lstStyle/>
          <a:p>
            <a:pPr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MIND: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    </a:t>
            </a:r>
          </a:p>
          <a:p>
            <a:pPr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       - Very gloomy and despondent.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     - Irritated at the least trifle.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     - Absent-minded.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HEAD:</a:t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>     </a:t>
            </a: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       - Head feeling very light and hollow, with deep frontal headache and great faintness.</a:t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endParaRPr lang="en-IN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EYES:</a:t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>      </a:t>
            </a: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       Agglutination of eyelids morning, with dull, aching pains in eyeballs.</a:t>
            </a:r>
            <a:endParaRPr lang="en-IN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300" dirty="0" smtClean="0">
                <a:latin typeface="Arial" pitchFamily="34" charset="0"/>
                <a:cs typeface="Arial" pitchFamily="34" charset="0"/>
              </a:rPr>
              <a:t>MOUTH:</a:t>
            </a:r>
            <a:br>
              <a:rPr lang="en-US" sz="4300" dirty="0" smtClean="0">
                <a:latin typeface="Arial" pitchFamily="34" charset="0"/>
                <a:cs typeface="Arial" pitchFamily="34" charset="0"/>
              </a:rPr>
            </a:br>
            <a:r>
              <a:rPr lang="en-US" sz="4300" dirty="0" smtClean="0">
                <a:latin typeface="Arial" pitchFamily="34" charset="0"/>
                <a:cs typeface="Arial" pitchFamily="34" charset="0"/>
              </a:rPr>
              <a:t>      - Teeth and gums very sore.</a:t>
            </a:r>
            <a:br>
              <a:rPr lang="en-US" sz="4300" dirty="0" smtClean="0">
                <a:latin typeface="Arial" pitchFamily="34" charset="0"/>
                <a:cs typeface="Arial" pitchFamily="34" charset="0"/>
              </a:rPr>
            </a:br>
            <a:r>
              <a:rPr lang="en-US" sz="4300" dirty="0" smtClean="0">
                <a:latin typeface="Arial" pitchFamily="34" charset="0"/>
                <a:cs typeface="Arial" pitchFamily="34" charset="0"/>
              </a:rPr>
              <a:t>      - Tongue: white coat, thick yellow coat showing marks of teeth.</a:t>
            </a:r>
            <a:br>
              <a:rPr lang="en-US" sz="4300" dirty="0" smtClean="0">
                <a:latin typeface="Arial" pitchFamily="34" charset="0"/>
                <a:cs typeface="Arial" pitchFamily="34" charset="0"/>
              </a:rPr>
            </a:br>
            <a:r>
              <a:rPr lang="en-US" sz="4300" dirty="0" smtClean="0">
                <a:latin typeface="Arial" pitchFamily="34" charset="0"/>
                <a:cs typeface="Arial" pitchFamily="34" charset="0"/>
              </a:rPr>
              <a:t>      - Taste: flat, coppery, unnatural, of all food, lost.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64</TotalTime>
  <Words>109</Words>
  <Application>Microsoft Office PowerPoint</Application>
  <PresentationFormat>On-screen Show (4:3)</PresentationFormat>
  <Paragraphs>51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Trek</vt:lpstr>
      <vt:lpstr>BOLERUS LARICIS</vt:lpstr>
      <vt:lpstr>Slide 2</vt:lpstr>
      <vt:lpstr>Slide 3</vt:lpstr>
      <vt:lpstr>Larch tree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BOLERUS LARICIS</dc:title>
  <dc:creator>speed computers</dc:creator>
  <cp:lastModifiedBy>speed computers</cp:lastModifiedBy>
  <cp:revision>24</cp:revision>
  <dcterms:created xsi:type="dcterms:W3CDTF">2006-08-16T00:00:00Z</dcterms:created>
  <dcterms:modified xsi:type="dcterms:W3CDTF">2017-08-29T02:15:39Z</dcterms:modified>
</cp:coreProperties>
</file>